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57" r:id="rId3"/>
    <p:sldId id="458" r:id="rId5"/>
    <p:sldId id="459" r:id="rId6"/>
    <p:sldId id="460" r:id="rId7"/>
    <p:sldId id="461" r:id="rId8"/>
    <p:sldId id="462" r:id="rId9"/>
    <p:sldId id="463" r:id="rId10"/>
    <p:sldId id="464" r:id="rId11"/>
    <p:sldId id="465" r:id="rId12"/>
    <p:sldId id="466" r:id="rId13"/>
    <p:sldId id="467" r:id="rId14"/>
    <p:sldId id="468" r:id="rId15"/>
    <p:sldId id="472" r:id="rId16"/>
    <p:sldId id="469" r:id="rId17"/>
    <p:sldId id="470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9900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713" autoAdjust="0"/>
    <p:restoredTop sz="94660"/>
  </p:normalViewPr>
  <p:slideViewPr>
    <p:cSldViewPr showGuides="1">
      <p:cViewPr varScale="1">
        <p:scale>
          <a:sx n="83" d="100"/>
          <a:sy n="83" d="100"/>
        </p:scale>
        <p:origin x="-1122" y="-90"/>
      </p:cViewPr>
      <p:guideLst>
        <p:guide orient="horz" pos="2006"/>
        <p:guide pos="28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anchor="ctr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灯片编号占位符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/>
          </p:nvPr>
        </p:nvSpPr>
        <p:spPr>
          <a:xfrm>
            <a:off x="662016" y="3931500"/>
            <a:ext cx="5296132" cy="321668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20108;&#21333;&#20803;\&#20864;&#25945;&#33521;&#35821;&#19971;&#24180;&#32423;&#19979;&#20876;&#31532;&#20108;&#21333;&#20803;&#31532;&#19968;&#35838;&#26102;\U2_Lesson%207%20What's%20Your%20Project%20about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20108;&#21333;&#20803;\&#20864;&#25945;&#33521;&#35821;&#19971;&#24180;&#32423;&#19979;&#20876;&#31532;&#20108;&#21333;&#20803;&#31532;&#19968;&#35838;&#26102;\U2_Lesson%207%20What's%20Your%20Project%20about.mp3" TargetMode="Externa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165418" y="4627245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ctr">
              <a:lnSpc>
                <a:spcPct val="100000"/>
              </a:lnSpc>
            </a:pPr>
            <a:r>
              <a:rPr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Lesson 7    What’s Your Project about? </a:t>
            </a:r>
            <a:endParaRPr sz="3600" b="1" i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lvl="0" indent="0" algn="ctr">
              <a:lnSpc>
                <a:spcPct val="100000"/>
              </a:lnSpc>
            </a:pPr>
            <a:r>
              <a:rPr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Unit 2　It’s Show Time!</a:t>
            </a:r>
            <a:endParaRPr sz="44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3" name="图片 2" descr="t01022982f6f4062ec4[1]"/>
          <p:cNvPicPr>
            <a:picLocks noChangeAspect="1"/>
          </p:cNvPicPr>
          <p:nvPr/>
        </p:nvPicPr>
        <p:blipFill>
          <a:blip r:embed="rId1" cstate="print"/>
          <a:srcRect l="-195" t="10380" r="7199" b="9831"/>
          <a:stretch>
            <a:fillRect/>
          </a:stretch>
        </p:blipFill>
        <p:spPr>
          <a:xfrm>
            <a:off x="2123440" y="1812290"/>
            <a:ext cx="4700905" cy="29851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14120" y="489902"/>
            <a:ext cx="5080000" cy="526297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　(1)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anywhere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还可以用于否定句、疑问句或条件句中,用以代替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somewhere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意为“在 (往)什么地方”,“在 (往)任何地方”。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 cannot find it anywhere.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我在什么地方都没找到它。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Are you going anywhere tonight?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今晚你要去什么地方吗?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If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 go anywhere, take me with you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你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要是去什么地方,带我一起去。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(2)若是要肯定地说某个地方,应用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somewhere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 think I saw it somewhere.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我想我在什么地方见过它。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32195" y="429895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00785" y="564198"/>
            <a:ext cx="5080000" cy="37490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6.I’m making a joke.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joke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用作名词,意为“玩笑”,常用短语: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make a joke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意为“开玩笑”;p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lay a joke on sb.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意为“戏弄某人”。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 likes to play jokes.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他喜欢开玩笑。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Don’t play a joke on your sister.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不要戏弄你妹妹。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joke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还可以用作动词,意为“开玩笑”。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I’m only joking.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我只是开玩笑。 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86780" y="36791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25575" y="718820"/>
            <a:ext cx="6372225" cy="35394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Practice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Simple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Past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Tense.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regular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irregular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verbs.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 dirty="0">
                <a:solidFill>
                  <a:srgbClr val="C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Irregular</a:t>
            </a:r>
            <a:r>
              <a:rPr lang="en-US" altLang="zh-CN" sz="2800" b="1" i="1" u="none" dirty="0">
                <a:solidFill>
                  <a:srgbClr val="C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 smtClean="0">
                <a:solidFill>
                  <a:srgbClr val="C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Verbs</a:t>
            </a:r>
            <a:r>
              <a:rPr lang="en-US" altLang="zh-CN" sz="2800" b="1" i="1" u="none" dirty="0" smtClean="0">
                <a:solidFill>
                  <a:srgbClr val="C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:</a:t>
            </a:r>
            <a:endParaRPr lang="en-US" altLang="zh-CN" sz="2800" b="1" i="1" u="none" dirty="0" smtClean="0">
              <a:solidFill>
                <a:srgbClr val="C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sleep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slept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had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see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saw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 dirty="0">
                <a:solidFill>
                  <a:srgbClr val="C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Regular </a:t>
            </a:r>
            <a:r>
              <a:rPr lang="en-US" altLang="zh-CN" sz="2800" b="1" i="1" u="none" dirty="0" smtClean="0">
                <a:solidFill>
                  <a:srgbClr val="C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Verbs:</a:t>
            </a:r>
            <a:endParaRPr lang="en-US" altLang="zh-CN" sz="2800" b="1" i="1" u="none" dirty="0" smtClean="0">
              <a:solidFill>
                <a:srgbClr val="C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learn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learned</a:t>
            </a:r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pic>
        <p:nvPicPr>
          <p:cNvPr id="5" name="图片 4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51220" y="4116705"/>
            <a:ext cx="16002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23"/>
          <p:cNvSpPr txBox="1"/>
          <p:nvPr/>
        </p:nvSpPr>
        <p:spPr>
          <a:xfrm>
            <a:off x="684213" y="620713"/>
            <a:ext cx="8459787" cy="13716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Do you know any places of interest in your city? Write about a place of interest you know and draw a picture of it.</a:t>
            </a:r>
            <a:endParaRPr lang="en-US" altLang="zh-CN" sz="2800" b="1">
              <a:solidFill>
                <a:srgbClr val="99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9700" name="Rectangle 4"/>
          <p:cNvSpPr/>
          <p:nvPr/>
        </p:nvSpPr>
        <p:spPr>
          <a:xfrm>
            <a:off x="684213" y="2118360"/>
            <a:ext cx="7848600" cy="576263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2" charset="0"/>
              </a:rPr>
              <a:t>Task tips:</a:t>
            </a:r>
            <a:endParaRPr lang="en-US" altLang="zh-CN" sz="2800" b="1" i="1">
              <a:solidFill>
                <a:srgbClr val="FF0000"/>
              </a:solidFill>
              <a:latin typeface="Times New Roman" panose="02020603050405020304" pitchFamily="2" charset="0"/>
            </a:endParaRPr>
          </a:p>
        </p:txBody>
      </p:sp>
      <p:sp>
        <p:nvSpPr>
          <p:cNvPr id="29701" name="Rectangle 4"/>
          <p:cNvSpPr/>
          <p:nvPr/>
        </p:nvSpPr>
        <p:spPr>
          <a:xfrm>
            <a:off x="468313" y="2694940"/>
            <a:ext cx="7991475" cy="649288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  <a:cs typeface="+mn-ea"/>
              </a:rPr>
              <a:t>Where is the place of interest? 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  <a:cs typeface="+mn-ea"/>
            </a:endParaRPr>
          </a:p>
        </p:txBody>
      </p:sp>
      <p:sp>
        <p:nvSpPr>
          <p:cNvPr id="29702" name="Rectangle 4"/>
          <p:cNvSpPr/>
          <p:nvPr/>
        </p:nvSpPr>
        <p:spPr>
          <a:xfrm>
            <a:off x="468313" y="3241040"/>
            <a:ext cx="7991475" cy="649288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  <a:cs typeface="+mn-ea"/>
              </a:rPr>
              <a:t>What is the name of it?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  <a:cs typeface="+mn-ea"/>
            </a:endParaRPr>
          </a:p>
        </p:txBody>
      </p:sp>
      <p:sp>
        <p:nvSpPr>
          <p:cNvPr id="29703" name="Rectangle 4"/>
          <p:cNvSpPr/>
          <p:nvPr/>
        </p:nvSpPr>
        <p:spPr>
          <a:xfrm>
            <a:off x="468313" y="3650298"/>
            <a:ext cx="7991475" cy="649287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  <a:cs typeface="+mn-ea"/>
              </a:rPr>
              <a:t>Why is it special?</a:t>
            </a:r>
            <a:r>
              <a:rPr lang="en-US" altLang="zh-CN" b="1"/>
              <a:t> </a:t>
            </a:r>
            <a:endParaRPr lang="en-US" altLang="zh-CN" b="1"/>
          </a:p>
        </p:txBody>
      </p:sp>
      <p:sp>
        <p:nvSpPr>
          <p:cNvPr id="29704" name="Rectangle 4"/>
          <p:cNvSpPr/>
          <p:nvPr/>
        </p:nvSpPr>
        <p:spPr>
          <a:xfrm>
            <a:off x="468313" y="4171633"/>
            <a:ext cx="7991475" cy="649287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  <a:cs typeface="+mn-ea"/>
              </a:rPr>
              <a:t>How old is it?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  <a:cs typeface="+mn-ea"/>
            </a:endParaRPr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924425" y="4171950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2" dur="500"/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700" grpId="0" build="p"/>
      <p:bldP spid="29701" grpId="0" build="p"/>
      <p:bldP spid="29702" grpId="0" build="p"/>
      <p:bldP spid="29703" grpId="0" build="p"/>
      <p:bldP spid="2970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74750" y="326390"/>
            <a:ext cx="7479665" cy="612475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在我们这个城市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有许多名胜古迹。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many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　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city.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我上周听说了这个歌手的很多事。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singer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last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week.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你昨天晚上休息得好吗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　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last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night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约翰不喜欢开玩笑。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John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doesn’t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______  _____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我们班同学在讨论一个关于食物的课题。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are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project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food.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67175" y="1165225"/>
            <a:ext cx="27241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places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of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interest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640205" y="2425700"/>
            <a:ext cx="3832225" cy="7924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heard    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      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about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  <a:sym typeface="+mn-ea"/>
            </a:endParaRPr>
          </a:p>
          <a:p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203905" y="3212985"/>
            <a:ext cx="26352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have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good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rest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067174" y="4132580"/>
            <a:ext cx="2505089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making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 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jokes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563930" y="4941105"/>
            <a:ext cx="22072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talking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about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00785" y="626110"/>
            <a:ext cx="6675755" cy="31394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>
                <a:solidFill>
                  <a:srgbClr val="FF00FF"/>
                </a:solidFill>
                <a:latin typeface="Times New Roman" panose="02020603050405020304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>
              <a:solidFill>
                <a:srgbClr val="FF00FF"/>
              </a:solidFill>
              <a:latin typeface="Times New Roman" panose="02020603050405020304" pitchFamily="2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.Review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recite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important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points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7.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.Write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favourite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trips.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.Preview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8.</a:t>
            </a:r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30020" y="405955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占位符 9217"/>
          <p:cNvSpPr>
            <a:spLocks noGrp="1"/>
          </p:cNvSpPr>
          <p:nvPr>
            <p:ph type="body" sz="half" idx="1"/>
          </p:nvPr>
        </p:nvSpPr>
        <p:spPr>
          <a:xfrm>
            <a:off x="971550" y="1557338"/>
            <a:ext cx="7272338" cy="3959225"/>
          </a:xfrm>
        </p:spPr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project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课题；计划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interest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兴趣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still    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adv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还，仍旧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          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adj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不动的；静止的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anywhere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adv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任何地方；无论何处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joke                     </a:t>
            </a:r>
            <a:r>
              <a:rPr lang="en-US" altLang="zh-CN" sz="2800" b="1" i="1" kern="1200" dirty="0" err="1">
                <a:solidFill>
                  <a:srgbClr val="0000CC"/>
                </a:solidFill>
                <a:latin typeface="Times New Roman" panose="02020603050405020304" pitchFamily="2" charset="0"/>
              </a:rPr>
              <a:t>n.&amp;v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 (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开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)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玩笑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</p:txBody>
      </p:sp>
      <p:sp>
        <p:nvSpPr>
          <p:cNvPr id="7195" name="文本框 7194"/>
          <p:cNvSpPr txBox="1"/>
          <p:nvPr/>
        </p:nvSpPr>
        <p:spPr>
          <a:xfrm>
            <a:off x="2571750" y="478155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2" charset="0"/>
                <a:ea typeface="微软雅黑" panose="020B0503020204020204" charset="-122"/>
              </a:rPr>
              <a:t>New words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49020" y="640715"/>
            <a:ext cx="7045325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book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closed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questions</a:t>
            </a:r>
            <a:r>
              <a:rPr lang="en-US" altLang="zh-CN" sz="2800" b="1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good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talk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Marco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Polo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Where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their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projects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64005" y="1891030"/>
            <a:ext cx="19011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Yes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did.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564005" y="2729230"/>
            <a:ext cx="2540000" cy="7924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Jenny.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  <a:sym typeface="+mn-ea"/>
            </a:endParaRPr>
          </a:p>
          <a:p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381760" y="4143379"/>
            <a:ext cx="200152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library.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407025" y="4171950"/>
            <a:ext cx="2687320" cy="1667510"/>
          </a:xfrm>
          <a:prstGeom prst="ellipse">
            <a:avLst/>
          </a:prstGeom>
        </p:spPr>
      </p:pic>
      <p:pic>
        <p:nvPicPr>
          <p:cNvPr id="7" name="U2_Lesson 7 What's Your Project about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812225" y="764815"/>
            <a:ext cx="656435" cy="656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094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69340" y="447675"/>
            <a:ext cx="7519670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ask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finish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Exercise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Let’s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Danny’s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project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Danny’s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joke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Silk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Road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9340" y="1706245"/>
            <a:ext cx="623062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project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about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some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places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of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interest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China.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165225" y="2974975"/>
            <a:ext cx="661543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can’t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find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donuts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Silk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Road.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827740" y="4005040"/>
            <a:ext cx="69437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Silk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Road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about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history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culture.</a:t>
            </a:r>
            <a:endParaRPr lang="zh-CN" altLang="en-US" dirty="0"/>
          </a:p>
        </p:txBody>
      </p:sp>
      <p:pic>
        <p:nvPicPr>
          <p:cNvPr id="10" name="图片 9" descr="3014ab8e6473f5ac94ed5931a188606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1811" b="20288"/>
          <a:stretch>
            <a:fillRect/>
          </a:stretch>
        </p:blipFill>
        <p:spPr>
          <a:xfrm>
            <a:off x="5365750" y="4346575"/>
            <a:ext cx="2578735" cy="162750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02665" y="559435"/>
            <a:ext cx="6899275" cy="489364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教材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1.Jenny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and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Danny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talk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about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the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trip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and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their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projects.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talk</a:t>
            </a:r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属于动词短语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意为“谈论”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接谈论的内容。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The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girls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talking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their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favourite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movies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女孩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们在谈论她们最喜欢的电影。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talk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sb.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与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谈话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强调一方说另一方听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),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talk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与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谈话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双方交谈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</a:t>
            </a:r>
            <a:r>
              <a:rPr lang="en-US" altLang="zh-CN" sz="2400" b="1" i="1" u="none" dirty="0" err="1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Mr.Wang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wants to talk to your parents.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王先生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想和你的父母谈谈。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Tom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 talking with his friends.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汤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姆在和他的朋友们谈话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   </a:t>
            </a:r>
            <a:endParaRPr lang="zh-CN" altLang="en-US" sz="2400" b="1" dirty="0">
              <a:latin typeface="Times New Roman" panose="02020603050405020304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989445" y="443103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01420" y="514350"/>
            <a:ext cx="5237480" cy="41148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2.Did you have a good rest after our trip?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have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 (good) rest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用作动词短语,意为“(好好)休息一下”。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want to have a good rest at home.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我想要在家好好休息。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rest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还可以用作名词,意为“剩余的部分”。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the rest of 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意为“……的剩余部分”。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My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mom buys the rest of the tomatoes.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我妈妈把剩下的西红柿都买了。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29388" y="4286256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61415" y="508317"/>
            <a:ext cx="5080000" cy="44805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3.Yes, I slept for two full days!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full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用作形容词,意为“完全的;完整的”。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A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full day is enough for me.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一整天对我来说就足够了。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full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用作形容词,还有“满的;饱的”的意思,它的反义词是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empty/hungry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be full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=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be filled with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,意为“充满了”。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 bottle is full of water.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=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 bottle is filled with water.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瓶子里装满了水。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86780" y="36791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48080" y="606108"/>
            <a:ext cx="5080000" cy="484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4.Are you ready for your project? 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be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ready for…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意为“为……做好准备”,介词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for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后加名词或代词。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 Ming, we are ready for the 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exam.</a:t>
            </a:r>
            <a:endParaRPr lang="en-US" altLang="zh-CN" sz="2400" b="1" i="1" dirty="0" smtClean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 you?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李明,我们为考试做好准备了。你呢?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be ready to do something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表示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“准备好做某事,乐意做某事”。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 are all ready to go on the trip to Dunhuang.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我们都准备去敦煌旅游。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i="1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 always ready to help people.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她总是乐于助人。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92190" y="457581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06830" y="571818"/>
            <a:ext cx="5080000" cy="26517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5.You can find donuts anywhere in Canada.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anywhere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属于副词,在句中意为“任何地方”,用于肯定句。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Sit anywhere.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随便坐。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Just put it down anywhere.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就把它随便放个地方。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84900" y="271462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3436</Words>
  <Application>WPS 演示</Application>
  <PresentationFormat>全屏显示(4:3)</PresentationFormat>
  <Paragraphs>156</Paragraphs>
  <Slides>15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Aharoni</vt:lpstr>
      <vt:lpstr>Times New Roman</vt:lpstr>
      <vt:lpstr>楷体</vt:lpstr>
      <vt:lpstr>微软雅黑</vt:lpstr>
      <vt:lpstr>NEU-BZ-S92</vt:lpstr>
      <vt:lpstr>方正书宋_GBK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89</cp:revision>
  <dcterms:created xsi:type="dcterms:W3CDTF">2015-11-21T07:20:00Z</dcterms:created>
  <dcterms:modified xsi:type="dcterms:W3CDTF">2018-12-29T09:17:04Z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